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0"/>
  </p:notesMasterIdLst>
  <p:sldIdLst>
    <p:sldId id="269" r:id="rId2"/>
    <p:sldId id="268" r:id="rId3"/>
    <p:sldId id="267" r:id="rId4"/>
    <p:sldId id="270" r:id="rId5"/>
    <p:sldId id="263" r:id="rId6"/>
    <p:sldId id="264" r:id="rId7"/>
    <p:sldId id="266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2FBFF-A1D9-40F1-B963-5A4844FDD31B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4E1DE-2766-4FBC-BD66-A7E968FF4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3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90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5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80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8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24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58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7426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12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6981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02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89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02F97-14A6-43CE-84C3-FBEC0B7EEC2D}" type="datetimeFigureOut">
              <a:rPr lang="en-US" smtClean="0"/>
              <a:pPr/>
              <a:t>01/04/2020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0E2736C-7113-4C52-A18B-69588F166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2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BACCA-39E7-416D-B11E-3A113A300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2228850"/>
          </a:xfrm>
        </p:spPr>
        <p:txBody>
          <a:bodyPr/>
          <a:lstStyle/>
          <a:p>
            <a:pPr algn="ctr"/>
            <a:r>
              <a:rPr lang="en-US" sz="4500" dirty="0">
                <a:latin typeface="Cambria" panose="02040503050406030204" pitchFamily="18" charset="0"/>
                <a:ea typeface="Cambria" panose="02040503050406030204" pitchFamily="18" charset="0"/>
              </a:rPr>
              <a:t>Stress and Coping</a:t>
            </a:r>
            <a:endParaRPr lang="en-IN" sz="4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0F265-B218-417D-84D4-85BC185CC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0595" y="3733800"/>
            <a:ext cx="5826719" cy="1413933"/>
          </a:xfrm>
        </p:spPr>
        <p:txBody>
          <a:bodyPr>
            <a:noAutofit/>
          </a:bodyPr>
          <a:lstStyle/>
          <a:p>
            <a:pPr algn="r"/>
            <a:r>
              <a:rPr lang="en-US" sz="2500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By –</a:t>
            </a:r>
            <a:r>
              <a:rPr lang="en-US" sz="2500" baseline="300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Preety</a:t>
            </a:r>
            <a:r>
              <a:rPr lang="en-US" sz="2500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r"/>
            <a:r>
              <a:rPr lang="en-US" sz="2500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Assistant of Professor</a:t>
            </a:r>
          </a:p>
          <a:p>
            <a:pPr algn="r"/>
            <a:r>
              <a:rPr lang="en-US" sz="2500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Department of Psychology</a:t>
            </a:r>
          </a:p>
          <a:p>
            <a:pPr algn="r"/>
            <a:r>
              <a:rPr lang="en-US" sz="2500" baseline="300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Kanya</a:t>
            </a:r>
            <a:r>
              <a:rPr lang="en-US" sz="2500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500" baseline="300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mahavidyalaya</a:t>
            </a:r>
            <a:endParaRPr lang="en-US" sz="2500" baseline="30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sz="2500" dirty="0"/>
          </a:p>
        </p:txBody>
      </p:sp>
    </p:spTree>
    <p:extLst>
      <p:ext uri="{BB962C8B-B14F-4D97-AF65-F5344CB8AC3E}">
        <p14:creationId xmlns:p14="http://schemas.microsoft.com/office/powerpoint/2010/main" val="91397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ACE6C-131F-4D4A-93B8-8D24FCE12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>
                <a:latin typeface="Cambria" panose="02040503050406030204" pitchFamily="18" charset="0"/>
                <a:ea typeface="Cambria" panose="02040503050406030204" pitchFamily="18" charset="0"/>
              </a:rPr>
              <a:t>What is stress?</a:t>
            </a:r>
            <a:endParaRPr lang="en-IN" sz="4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9192B-5119-4D01-99E8-D0A29A8D4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Stress is the psychological, physiological and behavioral response by an individual when they perceive a lack of equilibrium between the demands placed upon them and their ability to meet those demands, which, over a period of time, leads to ill health.</a:t>
            </a:r>
          </a:p>
          <a:p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111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1D7DA-4A9B-45E2-BA2D-AAFD653A2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>
                <a:latin typeface="Cambria" panose="02040503050406030204" pitchFamily="18" charset="0"/>
                <a:ea typeface="Cambria" panose="02040503050406030204" pitchFamily="18" charset="0"/>
              </a:rPr>
              <a:t>Causes of stress</a:t>
            </a:r>
            <a:endParaRPr lang="en-IN" sz="4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6F3B6-DE2D-47EA-A174-78E7D2610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Difficulty in school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Working too hard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Losing a job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Being unhappy in your job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Relationship problems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The death of a loved one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Divorce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Busy schedule</a:t>
            </a:r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6565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51961-4CAB-48B2-80B3-D53E8F986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>
                <a:latin typeface="Cambria" panose="02040503050406030204" pitchFamily="18" charset="0"/>
                <a:ea typeface="Cambria" panose="02040503050406030204" pitchFamily="18" charset="0"/>
              </a:rPr>
              <a:t>Causes of stress</a:t>
            </a:r>
            <a:endParaRPr lang="en-IN" sz="4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6500D-B877-49E2-892A-3486297B5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52600"/>
            <a:ext cx="6347714" cy="4288763"/>
          </a:xfrm>
        </p:spPr>
        <p:txBody>
          <a:bodyPr/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Recent move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Family problem</a:t>
            </a:r>
          </a:p>
          <a:p>
            <a:r>
              <a:rPr lang="en-IN" sz="2500" dirty="0">
                <a:latin typeface="Cambria" panose="02040503050406030204" pitchFamily="18" charset="0"/>
                <a:ea typeface="Cambria" panose="02040503050406030204" pitchFamily="18" charset="0"/>
              </a:rPr>
              <a:t>Negative self talk</a:t>
            </a:r>
          </a:p>
          <a:p>
            <a:r>
              <a:rPr lang="en-IN" sz="2500" dirty="0">
                <a:latin typeface="Cambria" panose="02040503050406030204" pitchFamily="18" charset="0"/>
                <a:ea typeface="Cambria" panose="02040503050406030204" pitchFamily="18" charset="0"/>
              </a:rPr>
              <a:t>Illness or injury</a:t>
            </a:r>
          </a:p>
          <a:p>
            <a:r>
              <a:rPr lang="en-IN" sz="2500" dirty="0">
                <a:latin typeface="Cambria" panose="02040503050406030204" pitchFamily="18" charset="0"/>
                <a:ea typeface="Cambria" panose="02040503050406030204" pitchFamily="18" charset="0"/>
              </a:rPr>
              <a:t>Lack of flexibility</a:t>
            </a:r>
          </a:p>
          <a:p>
            <a:r>
              <a:rPr lang="en-IN" sz="2500" dirty="0">
                <a:latin typeface="Cambria" panose="02040503050406030204" pitchFamily="18" charset="0"/>
                <a:ea typeface="Cambria" panose="02040503050406030204" pitchFamily="18" charset="0"/>
              </a:rPr>
              <a:t>Unrealistic expectation</a:t>
            </a:r>
          </a:p>
          <a:p>
            <a:r>
              <a:rPr lang="en-IN" sz="2500" dirty="0">
                <a:latin typeface="Cambria" panose="02040503050406030204" pitchFamily="18" charset="0"/>
                <a:ea typeface="Cambria" panose="02040503050406030204" pitchFamily="18" charset="0"/>
              </a:rPr>
              <a:t>Financial problems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7163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>
                <a:latin typeface="Cambria" panose="02040503050406030204" pitchFamily="18" charset="0"/>
                <a:ea typeface="Cambria" panose="02040503050406030204" pitchFamily="18" charset="0"/>
              </a:rPr>
              <a:t>Symptoms of stress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828800"/>
            <a:ext cx="6347714" cy="4212563"/>
          </a:xfrm>
        </p:spPr>
        <p:txBody>
          <a:bodyPr>
            <a:noAutofit/>
          </a:bodyPr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Difficulty in sleeping 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Weight gain or weight loss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Stomach pain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Irritability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Panic attacks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Headaches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Excessive sleeping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Social isolation</a:t>
            </a:r>
          </a:p>
          <a:p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>
                <a:latin typeface="Cambria" panose="02040503050406030204" pitchFamily="18" charset="0"/>
                <a:ea typeface="Cambria" panose="02040503050406030204" pitchFamily="18" charset="0"/>
              </a:rPr>
              <a:t>Symptoms of stress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752600"/>
            <a:ext cx="6347714" cy="4288763"/>
          </a:xfrm>
        </p:spPr>
        <p:txBody>
          <a:bodyPr>
            <a:normAutofit/>
          </a:bodyPr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Fatigue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Nausea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Moodiness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Sadness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tension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Obsessive and compulsive behaviors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58001" cy="1320800"/>
          </a:xfrm>
        </p:spPr>
        <p:txBody>
          <a:bodyPr>
            <a:noAutofit/>
          </a:bodyPr>
          <a:lstStyle/>
          <a:p>
            <a:r>
              <a:rPr lang="en-US" sz="4500" dirty="0">
                <a:latin typeface="Cambria" panose="02040503050406030204" pitchFamily="18" charset="0"/>
                <a:ea typeface="Cambria" panose="02040503050406030204" pitchFamily="18" charset="0"/>
              </a:rPr>
              <a:t>Coping strategies of  stress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828800"/>
            <a:ext cx="6347714" cy="4648200"/>
          </a:xfrm>
        </p:spPr>
        <p:txBody>
          <a:bodyPr>
            <a:noAutofit/>
          </a:bodyPr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Eat healthy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Well Balanced meals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Be assertive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Reduce the noise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Manage your time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Creating boundaries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Imagery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Diet and exercise</a:t>
            </a: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Talk it out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ank you. Piece of paper with the words Thank you in the woman's palms stock photography">
            <a:extLst>
              <a:ext uri="{FF2B5EF4-FFF2-40B4-BE49-F238E27FC236}">
                <a16:creationId xmlns:a16="http://schemas.microsoft.com/office/drawing/2014/main" id="{B25A3132-C54E-426B-839B-6410C1F5E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6563"/>
            <a:ext cx="7162800" cy="558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6292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889</TotalTime>
  <Words>171</Words>
  <Application>Microsoft Office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Trebuchet MS</vt:lpstr>
      <vt:lpstr>Wingdings 3</vt:lpstr>
      <vt:lpstr>Facet</vt:lpstr>
      <vt:lpstr>Stress and Coping</vt:lpstr>
      <vt:lpstr>What is stress?</vt:lpstr>
      <vt:lpstr>Causes of stress</vt:lpstr>
      <vt:lpstr>Causes of stress</vt:lpstr>
      <vt:lpstr>Symptoms of stress</vt:lpstr>
      <vt:lpstr>Symptoms of stress</vt:lpstr>
      <vt:lpstr>Coping strategies of  stress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english lab2</dc:creator>
  <cp:lastModifiedBy>CA Monu Gulia</cp:lastModifiedBy>
  <cp:revision>22</cp:revision>
  <dcterms:created xsi:type="dcterms:W3CDTF">2020-01-29T04:33:01Z</dcterms:created>
  <dcterms:modified xsi:type="dcterms:W3CDTF">2020-04-01T14:40:08Z</dcterms:modified>
</cp:coreProperties>
</file>